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gitsham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tstorage.co.uk/AssetStorageService.svc/GetImageFriendly/721382718/700/700/0/0/1/80/ResizeBestFit/0/PressAssociation/D278E2EE5E08B3CC36C67260A3372F4B/london-street-scene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g3.photographersdirect.com/img/9204/wm/pd81157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ojurCyrSMM/TxTPosjXUKI/AAAAAAAAQWw/fjEFqyCURL8/s1600/P1040120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51" y="838200"/>
            <a:ext cx="8691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Dr Gitsham Creative Writing Elective</a:t>
            </a:r>
            <a:endParaRPr lang="en-GB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305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Lesson </a:t>
            </a:r>
            <a:r>
              <a:rPr lang="en-GB" sz="4400" dirty="0" smtClean="0">
                <a:latin typeface="Comic Sans MS" panose="030F0702030302020204" pitchFamily="66" charset="0"/>
              </a:rPr>
              <a:t>Three</a:t>
            </a:r>
            <a:r>
              <a:rPr lang="en-GB" sz="4400" dirty="0" smtClean="0">
                <a:latin typeface="Comic Sans MS" panose="030F0702030302020204" pitchFamily="66" charset="0"/>
              </a:rPr>
              <a:t>: </a:t>
            </a:r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Writing Activities – What’s their story?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634" y="5581471"/>
            <a:ext cx="5102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www.paulgitsham.com</a:t>
            </a:r>
            <a:endParaRPr lang="en-GB" dirty="0" smtClean="0"/>
          </a:p>
          <a:p>
            <a:r>
              <a:rPr lang="en-GB" dirty="0" smtClean="0"/>
              <a:t>@</a:t>
            </a:r>
            <a:r>
              <a:rPr lang="en-GB" dirty="0" err="1" smtClean="0"/>
              <a:t>dcijoneswriter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© Paul Gitsham 2013 – Free for non-commercial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2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1126" y="357774"/>
            <a:ext cx="802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On the following slides, you will be shown a photograph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066800"/>
            <a:ext cx="565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First – Answer the following questions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020" y="1720840"/>
            <a:ext cx="42226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are they?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are they there?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thinking?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doing?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did they get here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GB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21214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What is their story?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Write a short story about this photograph – be as imaginative as you </a:t>
            </a:r>
            <a:r>
              <a:rPr lang="en-GB" sz="2400" dirty="0" smtClean="0">
                <a:latin typeface="Comic Sans MS" panose="030F0702030302020204" pitchFamily="66" charset="0"/>
              </a:rPr>
              <a:t>like. Try and include as many of those details as you can in an unobtrusive way.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8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0"/>
            <a:ext cx="5923128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961" y="6193839"/>
            <a:ext cx="9006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hlinkClick r:id="rId3"/>
              </a:rPr>
              <a:t>Image Credit</a:t>
            </a:r>
          </a:p>
          <a:p>
            <a:pPr algn="r"/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://www.assetstorage.co.uk/AssetStorageService.svc/GetImageFriendly/721382718/700/700/0/0/1/80/ResizeBestFit/0/PressAssociation/D278E2EE5E08B3CC36C67260A3372F4B/london-street-scenes.jpg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47254"/>
            <a:ext cx="266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are they?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are they there?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thinking?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doing?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did they get here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GB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3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9869" y="6114365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rgbClr val="FF0000"/>
                </a:solidFill>
                <a:hlinkClick r:id="rId2"/>
              </a:rPr>
              <a:t>Image Credit</a:t>
            </a:r>
          </a:p>
          <a:p>
            <a:pPr algn="r"/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://img3.photographersdirect.com/img/9204/wm/pd811571.jpg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33081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47254"/>
            <a:ext cx="266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are they?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are they there?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thinking?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doing?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did they get here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GB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6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6096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0960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>
                <a:hlinkClick r:id="rId3"/>
              </a:rPr>
              <a:t>Image Credit</a:t>
            </a:r>
          </a:p>
          <a:p>
            <a:pPr algn="r"/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://1.bp.blogspot.com/-mojurCyrSMM/TxTPosjXUKI/AAAAAAAAQWw/fjEFqyCURL8/s1600/P1040120.JPG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47254"/>
            <a:ext cx="266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are they?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are they there?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thinking?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are they doing?</a:t>
            </a:r>
          </a:p>
          <a:p>
            <a:pPr marL="342900" indent="-342900">
              <a:buAutoNum type="arabicParenR"/>
            </a:pP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did they get here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lang="en-GB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5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197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Gitsham</dc:creator>
  <cp:lastModifiedBy>Dr Gitsham</cp:lastModifiedBy>
  <cp:revision>6</cp:revision>
  <dcterms:created xsi:type="dcterms:W3CDTF">2006-08-16T00:00:00Z</dcterms:created>
  <dcterms:modified xsi:type="dcterms:W3CDTF">2013-09-25T10:34:40Z</dcterms:modified>
</cp:coreProperties>
</file>