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ulgitsham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451" y="838200"/>
            <a:ext cx="86910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Dr Gitsham Creative Writing Elective</a:t>
            </a:r>
            <a:endParaRPr lang="en-GB" sz="4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743200"/>
            <a:ext cx="8305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Lesson Six: </a:t>
            </a:r>
          </a:p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Introduction to Writing Characters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0634" y="5581471"/>
            <a:ext cx="5102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www.paulgitsham.com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dcijoneswriter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© Paul Gitsham 2013 – Free for non-commercial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1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165" y="271790"/>
            <a:ext cx="5089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Stories are about characters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403" y="1208357"/>
            <a:ext cx="87171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Sometimes it can be argued that an object or a place can be a character </a:t>
            </a:r>
          </a:p>
          <a:p>
            <a:endParaRPr lang="en-GB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8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eg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Michael Connelly’s Harry Bosch series – Los Angeles is almost a person</a:t>
            </a:r>
            <a:endParaRPr lang="en-GB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1" y="4047567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For simplicity – let us stick to people </a:t>
            </a:r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or animals or bug-eyed monsters…)</a:t>
            </a: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1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79417"/>
            <a:ext cx="5775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7030A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Why do stories need characters?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276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7030A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What roles do characters </a:t>
            </a:r>
            <a:r>
              <a:rPr lang="en-GB" dirty="0" smtClean="0"/>
              <a:t>play in a story?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944517" y="152400"/>
            <a:ext cx="5254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Some questions to think about</a:t>
            </a:r>
          </a:p>
        </p:txBody>
      </p:sp>
    </p:spTree>
    <p:extLst>
      <p:ext uri="{BB962C8B-B14F-4D97-AF65-F5344CB8AC3E}">
        <p14:creationId xmlns:p14="http://schemas.microsoft.com/office/powerpoint/2010/main" val="29848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8233" y="162580"/>
            <a:ext cx="6324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What makes a compelling character?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75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151"/>
            <a:ext cx="2509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First activity: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5798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7030A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Who is your favourite character?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7030A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Explain to the person next to you what you like about that character – why have they made an impression on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30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54" y="152400"/>
            <a:ext cx="91396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7030A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The way that a character reacts to circumstances, situations and their environment needs to be consistent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66349" y="1676400"/>
            <a:ext cx="6582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7030A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>
                <a:solidFill>
                  <a:srgbClr val="FF0000"/>
                </a:solidFill>
              </a:rPr>
              <a:t>Consistent need not mean predictable.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" y="2438400"/>
            <a:ext cx="9113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7030A0"/>
                </a:solidFill>
                <a:latin typeface="Comic Sans MS" panose="030F0702030302020204" pitchFamily="66" charset="0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They should have their own internal logic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They should have their own morals – good or bad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They do not need to be aware of their code or the “rules” that govern their actions, but they should be clear to the reader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" y="4965918"/>
            <a:ext cx="9113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7030A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>
                <a:solidFill>
                  <a:srgbClr val="00B050"/>
                </a:solidFill>
              </a:rPr>
              <a:t>However, the writer should resist the temptation to spell them out for the reader. Let the character’s words and actions make them clear as the story progresses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9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54"/>
            <a:ext cx="2890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Second activity: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3296"/>
            <a:ext cx="1842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>
                <a:solidFill>
                  <a:srgbClr val="0070C0"/>
                </a:solidFill>
              </a:rPr>
              <a:t>What if….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95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>
                <a:solidFill>
                  <a:srgbClr val="00B050"/>
                </a:solidFill>
              </a:rPr>
              <a:t>The most interesting thing about characters is seeing how they respond to a situation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77" y="3108638"/>
            <a:ext cx="8960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pPr algn="ctr"/>
            <a:r>
              <a:rPr lang="en-GB" dirty="0">
                <a:solidFill>
                  <a:srgbClr val="00B0F0"/>
                </a:solidFill>
              </a:rPr>
              <a:t>Take your favourite character and imagine how they would react within one of these scenarios – try and challenge yourself by choosing a scenario that they would not ordinarily find themselves in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2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1" y="14478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Returning a faulty item to a shop</a:t>
            </a:r>
          </a:p>
          <a:p>
            <a:endParaRPr lang="en-GB" dirty="0"/>
          </a:p>
          <a:p>
            <a:r>
              <a:rPr lang="en-GB" dirty="0"/>
              <a:t>Trying to explain how to use a piece of technology to an elderly relative</a:t>
            </a:r>
          </a:p>
          <a:p>
            <a:endParaRPr lang="en-GB" dirty="0"/>
          </a:p>
          <a:p>
            <a:r>
              <a:rPr lang="en-GB" dirty="0"/>
              <a:t>Trying to pick somebody up in a bar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17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307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Gitsham</dc:creator>
  <cp:lastModifiedBy>Dr Gitsham</cp:lastModifiedBy>
  <cp:revision>7</cp:revision>
  <dcterms:created xsi:type="dcterms:W3CDTF">2006-08-16T00:00:00Z</dcterms:created>
  <dcterms:modified xsi:type="dcterms:W3CDTF">2013-10-16T13:12:42Z</dcterms:modified>
</cp:coreProperties>
</file>